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9936a10e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99936a10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9936a10e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9936a10e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9936a10e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9936a10e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9936a10e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9936a10e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9936a10e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99936a10e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9936a10e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9936a10e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9936a10e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9936a10e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9936a10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9936a10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99936a10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99936a10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99936a10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99936a10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9936a10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9936a10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9936a10e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9936a10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99936a10e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99936a10e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9936a10e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9936a10e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9936a10e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99936a10e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100" y="2031425"/>
            <a:ext cx="2130874" cy="311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спасиба за внимание 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500" y="-8805"/>
            <a:ext cx="9191002" cy="518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